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61" r:id="rId8"/>
    <p:sldId id="259" r:id="rId9"/>
    <p:sldId id="262" r:id="rId10"/>
    <p:sldId id="263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 Layout files</a:t>
            </a:r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MainActivity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PetTypeActivity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PetListActivity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r>
              <a:rPr lang="en-US" dirty="0"/>
              <a:t>Helped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FavoritesViewActivity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PetCursorAdapter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FavoritesContentProvider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FavoritesTable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PetAdoptionDatabaseHelper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Manages access to the Favorites Database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A helper class to manage database creation</a:t>
            </a:r>
            <a:r>
              <a:rPr lang="en-US"/>
              <a:t>/version </a:t>
            </a:r>
            <a:r>
              <a:rPr lang="en-US" dirty="0"/>
              <a:t>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Used to bind database fields to views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470</TotalTime>
  <Words>362</Words>
  <Application>Microsoft Office PowerPoint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Video Demo</vt:lpstr>
      <vt:lpstr>Project Design</vt:lpstr>
      <vt:lpstr>Brianne’s Work</vt:lpstr>
      <vt:lpstr>Dan’s Work</vt:lpstr>
      <vt:lpstr>Scott’s Work</vt:lpstr>
      <vt:lpstr>File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31</cp:revision>
  <dcterms:created xsi:type="dcterms:W3CDTF">2016-12-05T23:20:56Z</dcterms:created>
  <dcterms:modified xsi:type="dcterms:W3CDTF">2016-12-08T20:43:23Z</dcterms:modified>
</cp:coreProperties>
</file>